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  <a:endParaRPr lang="tr-TR" sz="1800" b="1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anose="030F0702030302020204" pitchFamily="66" charset="0"/>
            </a:endParaRP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12.04.22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</a:t>
            </a:r>
            <a:r>
              <a:rPr lang="tr-TR" sz="1800" b="1" i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 </a:t>
            </a:r>
            <a:r>
              <a:rPr lang="tr-TR" sz="1800" b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13:40</a:t>
            </a:r>
            <a:endParaRPr lang="tr-TR" sz="1800" b="1" baseline="3000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Fakültesi B2-D10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11172" y="4899983"/>
            <a:ext cx="32580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AHMET KABADAYI 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21519008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BAZI ORGANİK MOLEKÜLLERİN ANTİOKSİDAN ÖZELLİKLERİ</a:t>
            </a:r>
            <a:endParaRPr lang="tr-TR" sz="2400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Times New Roman"/>
                <a:ea typeface="Batang"/>
              </a:rPr>
              <a:t>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DR. FERAY AYDOĞAN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195" y="7231642"/>
            <a:ext cx="2685124" cy="1757953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657" y="2371140"/>
            <a:ext cx="1709267" cy="24009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207</TotalTime>
  <Words>38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30</cp:revision>
  <dcterms:created xsi:type="dcterms:W3CDTF">2016-11-29T08:51:08Z</dcterms:created>
  <dcterms:modified xsi:type="dcterms:W3CDTF">2022-04-10T19:56:17Z</dcterms:modified>
</cp:coreProperties>
</file>